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2" r:id="rId3"/>
    <p:sldId id="260" r:id="rId4"/>
    <p:sldId id="261" r:id="rId5"/>
    <p:sldId id="258" r:id="rId6"/>
    <p:sldId id="259" r:id="rId7"/>
    <p:sldId id="263" r:id="rId8"/>
    <p:sldId id="264" r:id="rId9"/>
    <p:sldId id="265" r:id="rId10"/>
    <p:sldId id="266" r:id="rId11"/>
    <p:sldId id="28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</p:sldIdLst>
  <p:sldSz cx="10058400" cy="71882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07" autoAdjust="0"/>
  </p:normalViewPr>
  <p:slideViewPr>
    <p:cSldViewPr>
      <p:cViewPr varScale="1">
        <p:scale>
          <a:sx n="66" d="100"/>
          <a:sy n="66" d="100"/>
        </p:scale>
        <p:origin x="131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189363"/>
            <a:ext cx="10067925" cy="4536821"/>
            <a:chOff x="0" y="0"/>
            <a:chExt cx="13423900" cy="604909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42" r="542"/>
            <a:stretch>
              <a:fillRect/>
            </a:stretch>
          </p:blipFill>
          <p:spPr>
            <a:xfrm>
              <a:off x="0" y="0"/>
              <a:ext cx="4408187" cy="297471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8153" r="17368" b="8153"/>
            <a:stretch>
              <a:fillRect/>
            </a:stretch>
          </p:blipFill>
          <p:spPr>
            <a:xfrm>
              <a:off x="0" y="3074382"/>
              <a:ext cx="4408187" cy="297471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3224" t="7754" b="7567"/>
            <a:stretch>
              <a:fillRect/>
            </a:stretch>
          </p:blipFill>
          <p:spPr>
            <a:xfrm>
              <a:off x="4507857" y="0"/>
              <a:ext cx="4408187" cy="604909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7368" t="5864" b="10441"/>
            <a:stretch>
              <a:fillRect/>
            </a:stretch>
          </p:blipFill>
          <p:spPr>
            <a:xfrm>
              <a:off x="9015713" y="0"/>
              <a:ext cx="4408187" cy="297471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581" t="889" r="15363" b="12180"/>
            <a:stretch>
              <a:fillRect/>
            </a:stretch>
          </p:blipFill>
          <p:spPr>
            <a:xfrm>
              <a:off x="9015713" y="3074382"/>
              <a:ext cx="4408187" cy="2974712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5292505" y="5221559"/>
            <a:ext cx="2153128" cy="4439440"/>
          </a:xfrm>
          <a:custGeom>
            <a:avLst/>
            <a:gdLst/>
            <a:ahLst/>
            <a:cxnLst/>
            <a:rect l="l" t="t" r="r" b="b"/>
            <a:pathLst>
              <a:path w="2153128" h="4439440">
                <a:moveTo>
                  <a:pt x="0" y="0"/>
                </a:moveTo>
                <a:lnTo>
                  <a:pt x="2153128" y="0"/>
                </a:lnTo>
                <a:lnTo>
                  <a:pt x="2153128" y="4439440"/>
                </a:lnTo>
                <a:lnTo>
                  <a:pt x="0" y="44394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47800" y="850900"/>
            <a:ext cx="7275455" cy="986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1"/>
              </a:lnSpc>
            </a:pPr>
            <a:r>
              <a:rPr lang="en-US" sz="4802" dirty="0">
                <a:solidFill>
                  <a:srgbClr val="391B0B"/>
                </a:solidFill>
                <a:latin typeface="Anton"/>
                <a:ea typeface="Anton"/>
                <a:cs typeface="Anton"/>
                <a:sym typeface="Anton"/>
              </a:rPr>
              <a:t>VARLIKLARIN </a:t>
            </a:r>
            <a:r>
              <a:rPr lang="en-US" sz="4802" dirty="0" smtClean="0">
                <a:solidFill>
                  <a:srgbClr val="391B0B"/>
                </a:solidFill>
                <a:latin typeface="Anton"/>
                <a:ea typeface="Anton"/>
                <a:cs typeface="Anton"/>
                <a:sym typeface="Anton"/>
              </a:rPr>
              <a:t>DİLİNDEN</a:t>
            </a:r>
            <a:endParaRPr lang="tr-TR" sz="4802" dirty="0" smtClean="0">
              <a:solidFill>
                <a:srgbClr val="391B0B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lvl="0" indent="0" algn="ctr">
              <a:lnSpc>
                <a:spcPts val="2401"/>
              </a:lnSpc>
            </a:pPr>
            <a:endParaRPr lang="tr-TR" sz="4802" dirty="0">
              <a:solidFill>
                <a:srgbClr val="391B0B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lvl="0" indent="0" algn="ctr">
              <a:lnSpc>
                <a:spcPts val="2401"/>
              </a:lnSpc>
            </a:pPr>
            <a:r>
              <a:rPr lang="en-US" sz="4802" dirty="0" smtClean="0">
                <a:solidFill>
                  <a:srgbClr val="391B0B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802" dirty="0">
                <a:solidFill>
                  <a:srgbClr val="391B0B"/>
                </a:solidFill>
                <a:latin typeface="Anton"/>
                <a:ea typeface="Anton"/>
                <a:cs typeface="Anton"/>
                <a:sym typeface="Anton"/>
              </a:rPr>
              <a:t>YAŞAM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1806212-6C63-5262-D1E6-BFD7134AD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00"/>
            <a:ext cx="10154237" cy="717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B687378-6ACF-E33B-398D-890B6E43A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54"/>
            <a:ext cx="10075774" cy="712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0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" y="37915"/>
            <a:ext cx="10134283" cy="7161398"/>
          </a:xfrm>
          <a:custGeom>
            <a:avLst/>
            <a:gdLst/>
            <a:ahLst/>
            <a:cxnLst/>
            <a:rect l="l" t="t" r="r" b="b"/>
            <a:pathLst>
              <a:path w="10134283" h="7161398">
                <a:moveTo>
                  <a:pt x="0" y="0"/>
                </a:moveTo>
                <a:lnTo>
                  <a:pt x="10134283" y="0"/>
                </a:lnTo>
                <a:lnTo>
                  <a:pt x="10134283" y="7161398"/>
                </a:lnTo>
                <a:lnTo>
                  <a:pt x="0" y="7161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" b="-3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" y="37915"/>
            <a:ext cx="10134283" cy="7161398"/>
          </a:xfrm>
          <a:custGeom>
            <a:avLst/>
            <a:gdLst/>
            <a:ahLst/>
            <a:cxnLst/>
            <a:rect l="l" t="t" r="r" b="b"/>
            <a:pathLst>
              <a:path w="10134283" h="7161398">
                <a:moveTo>
                  <a:pt x="0" y="0"/>
                </a:moveTo>
                <a:lnTo>
                  <a:pt x="10134283" y="0"/>
                </a:lnTo>
                <a:lnTo>
                  <a:pt x="10134283" y="7161398"/>
                </a:lnTo>
                <a:lnTo>
                  <a:pt x="0" y="7161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" b="-3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" y="37914"/>
            <a:ext cx="10080625" cy="7123481"/>
          </a:xfrm>
          <a:custGeom>
            <a:avLst/>
            <a:gdLst/>
            <a:ahLst/>
            <a:cxnLst/>
            <a:rect l="l" t="t" r="r" b="b"/>
            <a:pathLst>
              <a:path w="10080625" h="7123481">
                <a:moveTo>
                  <a:pt x="0" y="0"/>
                </a:moveTo>
                <a:lnTo>
                  <a:pt x="10080625" y="0"/>
                </a:lnTo>
                <a:lnTo>
                  <a:pt x="10080625" y="7123481"/>
                </a:lnTo>
                <a:lnTo>
                  <a:pt x="0" y="71234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" b="-3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3680"/>
            <a:ext cx="10128232" cy="7165633"/>
          </a:xfrm>
          <a:custGeom>
            <a:avLst/>
            <a:gdLst/>
            <a:ahLst/>
            <a:cxnLst/>
            <a:rect l="l" t="t" r="r" b="b"/>
            <a:pathLst>
              <a:path w="10128232" h="7165633">
                <a:moveTo>
                  <a:pt x="0" y="0"/>
                </a:moveTo>
                <a:lnTo>
                  <a:pt x="10128232" y="0"/>
                </a:lnTo>
                <a:lnTo>
                  <a:pt x="10128232" y="7165633"/>
                </a:lnTo>
                <a:lnTo>
                  <a:pt x="0" y="71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" b="-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" y="37915"/>
            <a:ext cx="10134283" cy="7161398"/>
          </a:xfrm>
          <a:custGeom>
            <a:avLst/>
            <a:gdLst/>
            <a:ahLst/>
            <a:cxnLst/>
            <a:rect l="l" t="t" r="r" b="b"/>
            <a:pathLst>
              <a:path w="10134283" h="7161398">
                <a:moveTo>
                  <a:pt x="0" y="0"/>
                </a:moveTo>
                <a:lnTo>
                  <a:pt x="10134283" y="0"/>
                </a:lnTo>
                <a:lnTo>
                  <a:pt x="10134283" y="7161398"/>
                </a:lnTo>
                <a:lnTo>
                  <a:pt x="0" y="7161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" b="-3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" y="37915"/>
            <a:ext cx="10134283" cy="7161398"/>
          </a:xfrm>
          <a:custGeom>
            <a:avLst/>
            <a:gdLst/>
            <a:ahLst/>
            <a:cxnLst/>
            <a:rect l="l" t="t" r="r" b="b"/>
            <a:pathLst>
              <a:path w="10134283" h="7161398">
                <a:moveTo>
                  <a:pt x="0" y="0"/>
                </a:moveTo>
                <a:lnTo>
                  <a:pt x="10134283" y="0"/>
                </a:lnTo>
                <a:lnTo>
                  <a:pt x="10134283" y="7161398"/>
                </a:lnTo>
                <a:lnTo>
                  <a:pt x="0" y="7161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" b="-3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" y="37915"/>
            <a:ext cx="10134283" cy="7161398"/>
          </a:xfrm>
          <a:custGeom>
            <a:avLst/>
            <a:gdLst/>
            <a:ahLst/>
            <a:cxnLst/>
            <a:rect l="l" t="t" r="r" b="b"/>
            <a:pathLst>
              <a:path w="10134283" h="7161398">
                <a:moveTo>
                  <a:pt x="0" y="0"/>
                </a:moveTo>
                <a:lnTo>
                  <a:pt x="10134283" y="0"/>
                </a:lnTo>
                <a:lnTo>
                  <a:pt x="10134283" y="7161398"/>
                </a:lnTo>
                <a:lnTo>
                  <a:pt x="0" y="7161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" b="-3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" y="37915"/>
            <a:ext cx="10134283" cy="7161398"/>
          </a:xfrm>
          <a:custGeom>
            <a:avLst/>
            <a:gdLst/>
            <a:ahLst/>
            <a:cxnLst/>
            <a:rect l="l" t="t" r="r" b="b"/>
            <a:pathLst>
              <a:path w="10134283" h="7161398">
                <a:moveTo>
                  <a:pt x="0" y="0"/>
                </a:moveTo>
                <a:lnTo>
                  <a:pt x="10134283" y="0"/>
                </a:lnTo>
                <a:lnTo>
                  <a:pt x="10134283" y="7161398"/>
                </a:lnTo>
                <a:lnTo>
                  <a:pt x="0" y="7161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" b="-3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" y="31929"/>
            <a:ext cx="10125735" cy="7167384"/>
          </a:xfrm>
          <a:custGeom>
            <a:avLst/>
            <a:gdLst/>
            <a:ahLst/>
            <a:cxnLst/>
            <a:rect l="l" t="t" r="r" b="b"/>
            <a:pathLst>
              <a:path w="10125735" h="7167384">
                <a:moveTo>
                  <a:pt x="0" y="0"/>
                </a:moveTo>
                <a:lnTo>
                  <a:pt x="10125735" y="0"/>
                </a:lnTo>
                <a:lnTo>
                  <a:pt x="10125735" y="7167384"/>
                </a:lnTo>
                <a:lnTo>
                  <a:pt x="0" y="7167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" r="-10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" y="37915"/>
            <a:ext cx="10134283" cy="7161398"/>
          </a:xfrm>
          <a:custGeom>
            <a:avLst/>
            <a:gdLst/>
            <a:ahLst/>
            <a:cxnLst/>
            <a:rect l="l" t="t" r="r" b="b"/>
            <a:pathLst>
              <a:path w="10134283" h="7161398">
                <a:moveTo>
                  <a:pt x="0" y="0"/>
                </a:moveTo>
                <a:lnTo>
                  <a:pt x="10134283" y="0"/>
                </a:lnTo>
                <a:lnTo>
                  <a:pt x="10134283" y="7161398"/>
                </a:lnTo>
                <a:lnTo>
                  <a:pt x="0" y="7161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" b="-3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" y="37915"/>
            <a:ext cx="10134283" cy="7161398"/>
          </a:xfrm>
          <a:custGeom>
            <a:avLst/>
            <a:gdLst/>
            <a:ahLst/>
            <a:cxnLst/>
            <a:rect l="l" t="t" r="r" b="b"/>
            <a:pathLst>
              <a:path w="10134283" h="7161398">
                <a:moveTo>
                  <a:pt x="0" y="0"/>
                </a:moveTo>
                <a:lnTo>
                  <a:pt x="10134283" y="0"/>
                </a:lnTo>
                <a:lnTo>
                  <a:pt x="10134283" y="7161398"/>
                </a:lnTo>
                <a:lnTo>
                  <a:pt x="0" y="7161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" b="-3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3680"/>
            <a:ext cx="10128232" cy="7165633"/>
          </a:xfrm>
          <a:custGeom>
            <a:avLst/>
            <a:gdLst/>
            <a:ahLst/>
            <a:cxnLst/>
            <a:rect l="l" t="t" r="r" b="b"/>
            <a:pathLst>
              <a:path w="10128232" h="7165633">
                <a:moveTo>
                  <a:pt x="0" y="0"/>
                </a:moveTo>
                <a:lnTo>
                  <a:pt x="10128232" y="0"/>
                </a:lnTo>
                <a:lnTo>
                  <a:pt x="10128232" y="7165633"/>
                </a:lnTo>
                <a:lnTo>
                  <a:pt x="0" y="71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" b="-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" y="18865"/>
            <a:ext cx="10134283" cy="7161398"/>
          </a:xfrm>
          <a:custGeom>
            <a:avLst/>
            <a:gdLst/>
            <a:ahLst/>
            <a:cxnLst/>
            <a:rect l="l" t="t" r="r" b="b"/>
            <a:pathLst>
              <a:path w="10134283" h="7161398">
                <a:moveTo>
                  <a:pt x="0" y="0"/>
                </a:moveTo>
                <a:lnTo>
                  <a:pt x="10134283" y="0"/>
                </a:lnTo>
                <a:lnTo>
                  <a:pt x="10134283" y="7161398"/>
                </a:lnTo>
                <a:lnTo>
                  <a:pt x="0" y="7161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" b="-3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" y="18865"/>
            <a:ext cx="10134283" cy="7161398"/>
          </a:xfrm>
          <a:custGeom>
            <a:avLst/>
            <a:gdLst/>
            <a:ahLst/>
            <a:cxnLst/>
            <a:rect l="l" t="t" r="r" b="b"/>
            <a:pathLst>
              <a:path w="10134283" h="7161398">
                <a:moveTo>
                  <a:pt x="0" y="0"/>
                </a:moveTo>
                <a:lnTo>
                  <a:pt x="10134283" y="0"/>
                </a:lnTo>
                <a:lnTo>
                  <a:pt x="10134283" y="7161398"/>
                </a:lnTo>
                <a:lnTo>
                  <a:pt x="0" y="7161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" b="-3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" y="18865"/>
            <a:ext cx="10134283" cy="7161398"/>
          </a:xfrm>
          <a:custGeom>
            <a:avLst/>
            <a:gdLst/>
            <a:ahLst/>
            <a:cxnLst/>
            <a:rect l="l" t="t" r="r" b="b"/>
            <a:pathLst>
              <a:path w="10134283" h="7161398">
                <a:moveTo>
                  <a:pt x="0" y="0"/>
                </a:moveTo>
                <a:lnTo>
                  <a:pt x="10134283" y="0"/>
                </a:lnTo>
                <a:lnTo>
                  <a:pt x="10134283" y="7161398"/>
                </a:lnTo>
                <a:lnTo>
                  <a:pt x="0" y="7161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" b="-3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" y="28390"/>
            <a:ext cx="10134283" cy="7161398"/>
          </a:xfrm>
          <a:custGeom>
            <a:avLst/>
            <a:gdLst/>
            <a:ahLst/>
            <a:cxnLst/>
            <a:rect l="l" t="t" r="r" b="b"/>
            <a:pathLst>
              <a:path w="10134283" h="7161398">
                <a:moveTo>
                  <a:pt x="0" y="0"/>
                </a:moveTo>
                <a:lnTo>
                  <a:pt x="10134283" y="0"/>
                </a:lnTo>
                <a:lnTo>
                  <a:pt x="10134283" y="7161398"/>
                </a:lnTo>
                <a:lnTo>
                  <a:pt x="0" y="7161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" b="-3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90287" y="47399"/>
            <a:ext cx="9535885" cy="7151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00"/>
            <a:ext cx="10058400" cy="7078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" y="27687"/>
            <a:ext cx="10119695" cy="7171626"/>
          </a:xfrm>
          <a:custGeom>
            <a:avLst/>
            <a:gdLst/>
            <a:ahLst/>
            <a:cxnLst/>
            <a:rect l="l" t="t" r="r" b="b"/>
            <a:pathLst>
              <a:path w="10119695" h="7171626">
                <a:moveTo>
                  <a:pt x="0" y="0"/>
                </a:moveTo>
                <a:lnTo>
                  <a:pt x="10119695" y="0"/>
                </a:lnTo>
                <a:lnTo>
                  <a:pt x="10119695" y="7171626"/>
                </a:lnTo>
                <a:lnTo>
                  <a:pt x="0" y="7171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" r="-41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" y="31929"/>
            <a:ext cx="10125735" cy="7167384"/>
          </a:xfrm>
          <a:custGeom>
            <a:avLst/>
            <a:gdLst/>
            <a:ahLst/>
            <a:cxnLst/>
            <a:rect l="l" t="t" r="r" b="b"/>
            <a:pathLst>
              <a:path w="10125735" h="7167384">
                <a:moveTo>
                  <a:pt x="0" y="0"/>
                </a:moveTo>
                <a:lnTo>
                  <a:pt x="10125735" y="0"/>
                </a:lnTo>
                <a:lnTo>
                  <a:pt x="10125735" y="7167384"/>
                </a:lnTo>
                <a:lnTo>
                  <a:pt x="0" y="7167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" r="-10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" y="31929"/>
            <a:ext cx="10125735" cy="7167384"/>
          </a:xfrm>
          <a:custGeom>
            <a:avLst/>
            <a:gdLst/>
            <a:ahLst/>
            <a:cxnLst/>
            <a:rect l="l" t="t" r="r" b="b"/>
            <a:pathLst>
              <a:path w="10125735" h="7167384">
                <a:moveTo>
                  <a:pt x="0" y="0"/>
                </a:moveTo>
                <a:lnTo>
                  <a:pt x="10125735" y="0"/>
                </a:lnTo>
                <a:lnTo>
                  <a:pt x="10125735" y="7167384"/>
                </a:lnTo>
                <a:lnTo>
                  <a:pt x="0" y="7167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" r="-10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" y="31929"/>
            <a:ext cx="10125735" cy="7167384"/>
          </a:xfrm>
          <a:custGeom>
            <a:avLst/>
            <a:gdLst/>
            <a:ahLst/>
            <a:cxnLst/>
            <a:rect l="l" t="t" r="r" b="b"/>
            <a:pathLst>
              <a:path w="10125735" h="7167384">
                <a:moveTo>
                  <a:pt x="0" y="0"/>
                </a:moveTo>
                <a:lnTo>
                  <a:pt x="10125735" y="0"/>
                </a:lnTo>
                <a:lnTo>
                  <a:pt x="10125735" y="7167384"/>
                </a:lnTo>
                <a:lnTo>
                  <a:pt x="0" y="7167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" r="-10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" y="31929"/>
            <a:ext cx="10125735" cy="7167384"/>
          </a:xfrm>
          <a:custGeom>
            <a:avLst/>
            <a:gdLst/>
            <a:ahLst/>
            <a:cxnLst/>
            <a:rect l="l" t="t" r="r" b="b"/>
            <a:pathLst>
              <a:path w="10125735" h="7167384">
                <a:moveTo>
                  <a:pt x="0" y="0"/>
                </a:moveTo>
                <a:lnTo>
                  <a:pt x="10125735" y="0"/>
                </a:lnTo>
                <a:lnTo>
                  <a:pt x="10125735" y="7167384"/>
                </a:lnTo>
                <a:lnTo>
                  <a:pt x="0" y="7167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" r="-10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" y="31929"/>
            <a:ext cx="10125735" cy="7167384"/>
          </a:xfrm>
          <a:custGeom>
            <a:avLst/>
            <a:gdLst/>
            <a:ahLst/>
            <a:cxnLst/>
            <a:rect l="l" t="t" r="r" b="b"/>
            <a:pathLst>
              <a:path w="10125735" h="7167384">
                <a:moveTo>
                  <a:pt x="0" y="0"/>
                </a:moveTo>
                <a:lnTo>
                  <a:pt x="10125735" y="0"/>
                </a:lnTo>
                <a:lnTo>
                  <a:pt x="10125735" y="7167384"/>
                </a:lnTo>
                <a:lnTo>
                  <a:pt x="0" y="7167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" r="-10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" y="37915"/>
            <a:ext cx="10134283" cy="7161398"/>
          </a:xfrm>
          <a:custGeom>
            <a:avLst/>
            <a:gdLst/>
            <a:ahLst/>
            <a:cxnLst/>
            <a:rect l="l" t="t" r="r" b="b"/>
            <a:pathLst>
              <a:path w="10134283" h="7161398">
                <a:moveTo>
                  <a:pt x="0" y="0"/>
                </a:moveTo>
                <a:lnTo>
                  <a:pt x="10134283" y="0"/>
                </a:lnTo>
                <a:lnTo>
                  <a:pt x="10134283" y="7161398"/>
                </a:lnTo>
                <a:lnTo>
                  <a:pt x="0" y="7161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" b="-3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4</Words>
  <Application>Microsoft Office PowerPoint</Application>
  <PresentationFormat>Özel</PresentationFormat>
  <Paragraphs>3</Paragraphs>
  <Slides>28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2" baseType="lpstr">
      <vt:lpstr>Calibri</vt:lpstr>
      <vt:lpstr>Anton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Varlıkların Dilinden Yaşam.pptx</dc:title>
  <dc:creator>MAVİ</dc:creator>
  <cp:lastModifiedBy>user</cp:lastModifiedBy>
  <cp:revision>12</cp:revision>
  <dcterms:created xsi:type="dcterms:W3CDTF">2006-08-16T00:00:00Z</dcterms:created>
  <dcterms:modified xsi:type="dcterms:W3CDTF">2025-01-08T13:30:13Z</dcterms:modified>
  <dc:identifier>DAGXj8pNdSU</dc:identifier>
</cp:coreProperties>
</file>