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2" r:id="rId2"/>
    <p:sldId id="277" r:id="rId3"/>
    <p:sldId id="278" r:id="rId4"/>
    <p:sldId id="279" r:id="rId5"/>
    <p:sldId id="256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280" r:id="rId28"/>
    <p:sldId id="281" r:id="rId29"/>
  </p:sldIdLst>
  <p:sldSz cx="10795000" cy="7200900"/>
  <p:notesSz cx="10795000" cy="72009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7"/>
    <p:restoredTop sz="94668"/>
  </p:normalViewPr>
  <p:slideViewPr>
    <p:cSldViewPr>
      <p:cViewPr>
        <p:scale>
          <a:sx n="110" d="100"/>
          <a:sy n="110" d="100"/>
        </p:scale>
        <p:origin x="1344" y="8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0101" y="2232279"/>
            <a:ext cx="9181148" cy="1512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0202" y="4032504"/>
            <a:ext cx="7560945" cy="1800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0067" y="1656207"/>
            <a:ext cx="4698587" cy="475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62695" y="1656207"/>
            <a:ext cx="4698587" cy="475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5258" y="235673"/>
            <a:ext cx="2276549" cy="9827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0067" y="1656207"/>
            <a:ext cx="9721215" cy="475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2459" y="6696837"/>
            <a:ext cx="3456432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0067" y="6696837"/>
            <a:ext cx="248431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76972" y="6696837"/>
            <a:ext cx="248431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7819982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7885E70-5939-D6C5-373D-1F9BFB1A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7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D2A3E8A-005F-63D7-55D0-027BB791C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0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C9396AE-CCF2-40EF-AEE4-9DCB562C3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1"/>
            <a:ext cx="10801351" cy="7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6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8651A83-B0ED-7E7D-4C77-A58721760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1"/>
            <a:ext cx="10801351" cy="7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1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7F33318-6A67-D7A0-D2A6-C516696BA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127D41-D09B-D3BC-0EAA-2052BD5A2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33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00F24EA-C282-BD11-C9F3-FB9C22A1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28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3D95EF-FD21-F5A4-4C91-F65ECD6F1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1"/>
            <a:ext cx="10801351" cy="7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48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05E3530-42D5-08C9-DE09-5EC5C965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1"/>
            <a:ext cx="10801351" cy="7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2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D004D3A-5AC9-952D-3547-C176A47B2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3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.jpg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9601200" cy="7200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6900" y="742812"/>
            <a:ext cx="9601200" cy="694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1917" y="742812"/>
            <a:ext cx="4792851" cy="6942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0770" y="186935"/>
            <a:ext cx="3673461" cy="475445"/>
          </a:xfrm>
        </p:spPr>
        <p:txBody>
          <a:bodyPr>
            <a:noAutofit/>
          </a:bodyPr>
          <a:lstStyle/>
          <a:p>
            <a:r>
              <a:rPr lang="tr-TR" sz="3360" dirty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</a:rPr>
              <a:t>GÜZEL AHLÂK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664" y="896044"/>
            <a:ext cx="36480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latin typeface="Arial Narrow"/>
                <a:cs typeface="Arial Narrow"/>
              </a:rPr>
              <a:t>YUMUŞAK</a:t>
            </a:r>
            <a:r>
              <a:rPr lang="en-US" sz="252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 HUYLU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44198" y="865323"/>
            <a:ext cx="110959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20" b="1" dirty="0">
                <a:solidFill>
                  <a:srgbClr val="FFFFFF"/>
                </a:solidFill>
                <a:latin typeface="Arial Narrow"/>
                <a:cs typeface="Arial Narrow"/>
              </a:rPr>
              <a:t>CESUR</a:t>
            </a:r>
            <a:endParaRPr lang="en-US" sz="21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88783" y="932413"/>
            <a:ext cx="2129208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Kahraman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Yiğit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29013" y="823687"/>
            <a:ext cx="765807" cy="53251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ol Sağ Ok 1"/>
          <p:cNvSpPr/>
          <p:nvPr/>
        </p:nvSpPr>
        <p:spPr>
          <a:xfrm>
            <a:off x="5122584" y="997760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6900" y="1525121"/>
            <a:ext cx="9601200" cy="694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11917" y="1525121"/>
            <a:ext cx="4792851" cy="6942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73664" y="1678354"/>
            <a:ext cx="36480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latin typeface="Arial Narrow"/>
                <a:cs typeface="Arial Narrow"/>
              </a:rPr>
              <a:t>ALÇAK GÖNÜLLÜ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044198" y="1621859"/>
            <a:ext cx="87716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20" b="1" dirty="0">
                <a:solidFill>
                  <a:srgbClr val="FFFFFF"/>
                </a:solidFill>
                <a:latin typeface="Arial Narrow"/>
                <a:cs typeface="Arial Narrow"/>
              </a:rPr>
              <a:t>YİĞİT</a:t>
            </a:r>
            <a:endParaRPr lang="en-US" sz="21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034637" y="1677546"/>
            <a:ext cx="2103461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Mert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Delikanlı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Güçlü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990723" y="1605997"/>
            <a:ext cx="842388" cy="53251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l Sağ Ok 1"/>
          <p:cNvSpPr/>
          <p:nvPr/>
        </p:nvSpPr>
        <p:spPr>
          <a:xfrm>
            <a:off x="5122584" y="1780069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96900" y="2307434"/>
            <a:ext cx="9601200" cy="694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411917" y="2307434"/>
            <a:ext cx="4792851" cy="6942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3664" y="2460667"/>
            <a:ext cx="34192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latin typeface="Arial Narrow"/>
                <a:cs typeface="Arial Narrow"/>
              </a:rPr>
              <a:t>TUTUMLU</a:t>
            </a:r>
            <a:r>
              <a:rPr lang="en-US" sz="2520" dirty="0">
                <a:latin typeface="Arial Narrow"/>
                <a:cs typeface="Arial Narrow"/>
              </a:rPr>
              <a:t> </a:t>
            </a:r>
            <a:r>
              <a:rPr lang="en-US" b="1" dirty="0">
                <a:latin typeface="Arial Narrow"/>
                <a:cs typeface="Arial Narrow"/>
              </a:rPr>
              <a:t>(</a:t>
            </a:r>
            <a:r>
              <a:rPr lang="en-US" b="1" dirty="0" err="1">
                <a:latin typeface="Arial Narrow"/>
                <a:cs typeface="Arial Narrow"/>
              </a:rPr>
              <a:t>İktisatlı</a:t>
            </a:r>
            <a:r>
              <a:rPr lang="en-US" b="1" dirty="0">
                <a:latin typeface="Arial Narrow"/>
                <a:cs typeface="Arial Narrow"/>
              </a:rPr>
              <a:t>)</a:t>
            </a:r>
            <a:endParaRPr lang="en-US" sz="1680" b="1" dirty="0">
              <a:latin typeface="Arial Narrow"/>
              <a:cs typeface="Arial Narrow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000366" y="2436074"/>
            <a:ext cx="133241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20" b="1" dirty="0">
                <a:solidFill>
                  <a:srgbClr val="FFFFFF"/>
                </a:solidFill>
                <a:latin typeface="Arial Narrow"/>
                <a:cs typeface="Arial Narrow"/>
              </a:rPr>
              <a:t>CÖMERT</a:t>
            </a:r>
            <a:endParaRPr lang="en-US" sz="21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285283" y="2514552"/>
            <a:ext cx="2844048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47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Özverili</a:t>
            </a:r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47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Yardım</a:t>
            </a:r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 Sever, </a:t>
            </a:r>
            <a:r>
              <a:rPr lang="en-US" sz="147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İkram</a:t>
            </a:r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 Eden)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990723" y="2388310"/>
            <a:ext cx="842388" cy="53251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ol Sağ Ok 1"/>
          <p:cNvSpPr/>
          <p:nvPr/>
        </p:nvSpPr>
        <p:spPr>
          <a:xfrm>
            <a:off x="5122584" y="2562382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96900" y="3107527"/>
            <a:ext cx="9601200" cy="694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411917" y="3107527"/>
            <a:ext cx="4792851" cy="6942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73664" y="3087405"/>
            <a:ext cx="43616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latin typeface="Arial Narrow"/>
                <a:cs typeface="Arial Narrow"/>
              </a:rPr>
              <a:t>UTANMA</a:t>
            </a:r>
            <a:r>
              <a:rPr lang="tr-TR" sz="2100" b="1" dirty="0">
                <a:latin typeface="Arial Narrow"/>
                <a:cs typeface="Arial Narrow"/>
              </a:rPr>
              <a:t> </a:t>
            </a:r>
            <a:r>
              <a:rPr lang="en-US" b="1" dirty="0">
                <a:latin typeface="Arial Narrow"/>
                <a:cs typeface="Arial Narrow"/>
              </a:rPr>
              <a:t>(</a:t>
            </a:r>
            <a:r>
              <a:rPr lang="en-US" b="1" dirty="0" err="1">
                <a:latin typeface="Arial Narrow"/>
                <a:cs typeface="Arial Narrow"/>
              </a:rPr>
              <a:t>Utanç</a:t>
            </a:r>
            <a:r>
              <a:rPr lang="en-US" b="1" dirty="0">
                <a:latin typeface="Arial Narrow"/>
                <a:cs typeface="Arial Narrow"/>
              </a:rPr>
              <a:t>, </a:t>
            </a:r>
            <a:r>
              <a:rPr lang="en-US" b="1" dirty="0" err="1">
                <a:latin typeface="Arial Narrow"/>
                <a:cs typeface="Arial Narrow"/>
              </a:rPr>
              <a:t>Haya</a:t>
            </a:r>
            <a:r>
              <a:rPr lang="en-US" b="1" dirty="0">
                <a:latin typeface="Arial Narrow"/>
                <a:cs typeface="Arial Narrow"/>
              </a:rPr>
              <a:t>, </a:t>
            </a:r>
            <a:r>
              <a:rPr lang="en-US" b="1" dirty="0" err="1">
                <a:latin typeface="Arial Narrow"/>
                <a:cs typeface="Arial Narrow"/>
              </a:rPr>
              <a:t>Yüz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en-US" b="1" dirty="0" err="1">
                <a:latin typeface="Arial Narrow"/>
                <a:cs typeface="Arial Narrow"/>
              </a:rPr>
              <a:t>Kızarması</a:t>
            </a:r>
            <a:r>
              <a:rPr lang="en-US" b="1" dirty="0">
                <a:latin typeface="Arial Narrow"/>
                <a:cs typeface="Arial Narrow"/>
              </a:rPr>
              <a:t>)</a:t>
            </a:r>
            <a:endParaRPr lang="en-US" sz="2100" b="1" dirty="0">
              <a:latin typeface="Arial Narrow"/>
              <a:cs typeface="Arial Narrow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044197" y="3221353"/>
            <a:ext cx="171393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20" b="1" dirty="0">
                <a:solidFill>
                  <a:srgbClr val="FFFFFF"/>
                </a:solidFill>
                <a:latin typeface="Arial Narrow"/>
                <a:cs typeface="Arial Narrow"/>
              </a:rPr>
              <a:t>AĞIR BAŞLI</a:t>
            </a:r>
            <a:endParaRPr lang="en-US" sz="21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14997" y="3251077"/>
            <a:ext cx="2409428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Vakur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4990723" y="3188403"/>
            <a:ext cx="842388" cy="53251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ol Sağ Ok 1"/>
          <p:cNvSpPr/>
          <p:nvPr/>
        </p:nvSpPr>
        <p:spPr>
          <a:xfrm>
            <a:off x="5122584" y="3362475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96900" y="3898729"/>
            <a:ext cx="9601200" cy="694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411917" y="3898729"/>
            <a:ext cx="4792851" cy="6942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73664" y="4051962"/>
            <a:ext cx="380597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latin typeface="Arial Narrow"/>
                <a:cs typeface="Arial Narrow"/>
              </a:rPr>
              <a:t>MERHAMETLİ </a:t>
            </a:r>
            <a:r>
              <a:rPr lang="en-US" b="1" dirty="0">
                <a:latin typeface="Arial Narrow"/>
                <a:cs typeface="Arial Narrow"/>
              </a:rPr>
              <a:t>(</a:t>
            </a:r>
            <a:r>
              <a:rPr lang="en-US" b="1" dirty="0" err="1">
                <a:latin typeface="Arial Narrow"/>
                <a:cs typeface="Arial Narrow"/>
              </a:rPr>
              <a:t>İnsancıl</a:t>
            </a:r>
            <a:r>
              <a:rPr lang="en-US" b="1" dirty="0">
                <a:latin typeface="Arial Narrow"/>
                <a:cs typeface="Arial Narrow"/>
              </a:rPr>
              <a:t>)</a:t>
            </a:r>
            <a:endParaRPr lang="en-US" sz="1680" b="1" dirty="0">
              <a:latin typeface="Arial Narrow"/>
              <a:cs typeface="Arial Narrow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044198" y="4004356"/>
            <a:ext cx="80182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20" b="1" dirty="0">
                <a:solidFill>
                  <a:srgbClr val="FFFFFF"/>
                </a:solidFill>
                <a:latin typeface="Arial Narrow"/>
                <a:cs typeface="Arial Narrow"/>
              </a:rPr>
              <a:t>ADİL</a:t>
            </a:r>
            <a:endParaRPr lang="en-US" sz="21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810873" y="4071043"/>
            <a:ext cx="94288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Adaletli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4990723" y="3979605"/>
            <a:ext cx="842388" cy="53251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ol Sağ Ok 1"/>
          <p:cNvSpPr/>
          <p:nvPr/>
        </p:nvSpPr>
        <p:spPr>
          <a:xfrm>
            <a:off x="5122584" y="4153677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6900" y="4680201"/>
            <a:ext cx="9601200" cy="694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11917" y="4680201"/>
            <a:ext cx="4792851" cy="6942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73664" y="4833434"/>
            <a:ext cx="41489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latin typeface="Arial Narrow"/>
                <a:cs typeface="Arial Narrow"/>
              </a:rPr>
              <a:t>ŞEFKATLİ</a:t>
            </a:r>
            <a:r>
              <a:rPr lang="en-US" sz="2520" dirty="0">
                <a:latin typeface="Arial Narrow"/>
                <a:cs typeface="Arial Narrow"/>
              </a:rPr>
              <a:t> </a:t>
            </a:r>
            <a:r>
              <a:rPr lang="en-US" b="1" dirty="0">
                <a:latin typeface="Arial Narrow"/>
                <a:cs typeface="Arial Narrow"/>
              </a:rPr>
              <a:t>(</a:t>
            </a:r>
            <a:r>
              <a:rPr lang="en-US" sz="1680" b="1" dirty="0" err="1">
                <a:latin typeface="Arial Narrow"/>
                <a:cs typeface="Arial Narrow"/>
              </a:rPr>
              <a:t>Çıkar</a:t>
            </a:r>
            <a:r>
              <a:rPr lang="en-US" sz="1680" b="1" dirty="0">
                <a:latin typeface="Arial Narrow"/>
                <a:cs typeface="Arial Narrow"/>
              </a:rPr>
              <a:t> </a:t>
            </a:r>
            <a:r>
              <a:rPr lang="en-US" sz="1680" b="1" dirty="0" err="1">
                <a:latin typeface="Arial Narrow"/>
                <a:cs typeface="Arial Narrow"/>
              </a:rPr>
              <a:t>Beklemeden</a:t>
            </a:r>
            <a:r>
              <a:rPr lang="en-US" sz="1680" b="1" dirty="0">
                <a:latin typeface="Arial Narrow"/>
                <a:cs typeface="Arial Narrow"/>
              </a:rPr>
              <a:t> </a:t>
            </a:r>
            <a:r>
              <a:rPr lang="en-US" sz="1680" b="1" dirty="0" err="1">
                <a:latin typeface="Arial Narrow"/>
                <a:cs typeface="Arial Narrow"/>
              </a:rPr>
              <a:t>Sevmek</a:t>
            </a:r>
            <a:r>
              <a:rPr lang="en-US" sz="1680" b="1" dirty="0">
                <a:latin typeface="Arial Narrow"/>
                <a:cs typeface="Arial Narrow"/>
              </a:rPr>
              <a:t>)</a:t>
            </a:r>
          </a:p>
        </p:txBody>
      </p:sp>
      <p:sp>
        <p:nvSpPr>
          <p:cNvPr id="84" name="Rectangle 83"/>
          <p:cNvSpPr/>
          <p:nvPr/>
        </p:nvSpPr>
        <p:spPr>
          <a:xfrm>
            <a:off x="6044197" y="4785828"/>
            <a:ext cx="18149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20" b="1" dirty="0">
                <a:solidFill>
                  <a:srgbClr val="FFFFFF"/>
                </a:solidFill>
                <a:latin typeface="Arial Narrow"/>
                <a:cs typeface="Arial Narrow"/>
              </a:rPr>
              <a:t>HAKPEREST</a:t>
            </a:r>
            <a:endParaRPr lang="en-US" sz="21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714997" y="4842372"/>
            <a:ext cx="2577950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Haksever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Haktan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68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Ödünsüz</a:t>
            </a:r>
            <a:r>
              <a:rPr lang="en-US" sz="168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4990723" y="4761077"/>
            <a:ext cx="842388" cy="53251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Sol Sağ Ok 1"/>
          <p:cNvSpPr/>
          <p:nvPr/>
        </p:nvSpPr>
        <p:spPr>
          <a:xfrm>
            <a:off x="5122584" y="4935149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96900" y="5472260"/>
            <a:ext cx="9601200" cy="694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411917" y="5472260"/>
            <a:ext cx="4792851" cy="6942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73664" y="5625493"/>
            <a:ext cx="43616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latin typeface="Arial Narrow"/>
                <a:cs typeface="Arial Narrow"/>
              </a:rPr>
              <a:t>AFFETMEK</a:t>
            </a:r>
            <a:endParaRPr lang="en-US" sz="1365" b="1" dirty="0">
              <a:latin typeface="Arial Narrow"/>
              <a:cs typeface="Arial Narrow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044197" y="5577887"/>
            <a:ext cx="131638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20" b="1" dirty="0">
                <a:solidFill>
                  <a:srgbClr val="FFFFFF"/>
                </a:solidFill>
                <a:latin typeface="Arial Narrow"/>
                <a:cs typeface="Arial Narrow"/>
              </a:rPr>
              <a:t>ONURLU</a:t>
            </a:r>
            <a:endParaRPr lang="en-US" sz="21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291955" y="5655528"/>
            <a:ext cx="2847254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47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Şeref</a:t>
            </a:r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47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ve</a:t>
            </a:r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47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Haysiyetini</a:t>
            </a:r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47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Koruma</a:t>
            </a:r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47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İtibar</a:t>
            </a:r>
            <a:r>
              <a:rPr lang="en-US" sz="147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4990723" y="5553136"/>
            <a:ext cx="842388" cy="53251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ol Sağ Ok 1"/>
          <p:cNvSpPr/>
          <p:nvPr/>
        </p:nvSpPr>
        <p:spPr>
          <a:xfrm>
            <a:off x="5122584" y="5727208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96900" y="6255429"/>
            <a:ext cx="9601200" cy="694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411917" y="6255429"/>
            <a:ext cx="4792851" cy="6942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73664" y="6408662"/>
            <a:ext cx="43616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latin typeface="Arial Narrow"/>
                <a:cs typeface="Arial Narrow"/>
              </a:rPr>
              <a:t>KANAATKAR</a:t>
            </a:r>
            <a:r>
              <a:rPr lang="en-US" sz="2100" dirty="0">
                <a:latin typeface="Arial Narrow"/>
                <a:cs typeface="Arial Narrow"/>
              </a:rPr>
              <a:t> </a:t>
            </a:r>
            <a:r>
              <a:rPr lang="en-US" sz="1680" b="1" dirty="0">
                <a:latin typeface="Arial Narrow"/>
                <a:cs typeface="Arial Narrow"/>
              </a:rPr>
              <a:t>(</a:t>
            </a:r>
            <a:r>
              <a:rPr lang="en-US" sz="1680" b="1" dirty="0" err="1">
                <a:latin typeface="Arial Narrow"/>
                <a:cs typeface="Arial Narrow"/>
              </a:rPr>
              <a:t>Yetingen</a:t>
            </a:r>
            <a:r>
              <a:rPr lang="en-US" sz="1680" b="1" dirty="0">
                <a:latin typeface="Arial Narrow"/>
                <a:cs typeface="Arial Narrow"/>
              </a:rPr>
              <a:t>, </a:t>
            </a:r>
            <a:r>
              <a:rPr lang="en-US" sz="1680" b="1" dirty="0" err="1">
                <a:latin typeface="Arial Narrow"/>
                <a:cs typeface="Arial Narrow"/>
              </a:rPr>
              <a:t>Kanık</a:t>
            </a:r>
            <a:r>
              <a:rPr lang="en-US" sz="1680" b="1" dirty="0">
                <a:latin typeface="Arial Narrow"/>
                <a:cs typeface="Arial Narrow"/>
              </a:rPr>
              <a:t>)</a:t>
            </a:r>
            <a:endParaRPr lang="en-US" sz="1365" b="1" dirty="0">
              <a:latin typeface="Arial Narrow"/>
              <a:cs typeface="Arial Narrow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044197" y="6343280"/>
            <a:ext cx="155042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20" b="1" dirty="0">
                <a:solidFill>
                  <a:srgbClr val="FFFFFF"/>
                </a:solidFill>
                <a:latin typeface="Arial Narrow"/>
                <a:cs typeface="Arial Narrow"/>
              </a:rPr>
              <a:t>ÇALIŞKAN</a:t>
            </a:r>
            <a:endParaRPr lang="en-US" sz="21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4990723" y="6336305"/>
            <a:ext cx="842388" cy="53251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ol Sağ Ok 1"/>
          <p:cNvSpPr/>
          <p:nvPr/>
        </p:nvSpPr>
        <p:spPr>
          <a:xfrm>
            <a:off x="5122584" y="6510377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6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9" grpId="0"/>
      <p:bldP spid="10" grpId="0"/>
      <p:bldP spid="11" grpId="0"/>
      <p:bldP spid="18" grpId="0" animBg="1"/>
      <p:bldP spid="7" grpId="0" animBg="1"/>
      <p:bldP spid="50" grpId="0" animBg="1"/>
      <p:bldP spid="51" grpId="0" animBg="1"/>
      <p:bldP spid="52" grpId="0"/>
      <p:bldP spid="53" grpId="0"/>
      <p:bldP spid="54" grpId="0"/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/>
      <p:bldP spid="76" grpId="0" animBg="1"/>
      <p:bldP spid="77" grpId="0" animBg="1"/>
      <p:bldP spid="81" grpId="0" animBg="1"/>
      <p:bldP spid="82" grpId="0" animBg="1"/>
      <p:bldP spid="83" grpId="0"/>
      <p:bldP spid="84" grpId="0"/>
      <p:bldP spid="85" grpId="0"/>
      <p:bldP spid="86" grpId="0" animBg="1"/>
      <p:bldP spid="87" grpId="0" animBg="1"/>
      <p:bldP spid="90" grpId="0" animBg="1"/>
      <p:bldP spid="91" grpId="0" animBg="1"/>
      <p:bldP spid="92" grpId="0"/>
      <p:bldP spid="93" grpId="0"/>
      <p:bldP spid="94" grpId="0"/>
      <p:bldP spid="95" grpId="0" animBg="1"/>
      <p:bldP spid="96" grpId="0" animBg="1"/>
      <p:bldP spid="97" grpId="0" animBg="1"/>
      <p:bldP spid="98" grpId="0" animBg="1"/>
      <p:bldP spid="99" grpId="0"/>
      <p:bldP spid="100" grpId="0"/>
      <p:bldP spid="102" grpId="0" animBg="1"/>
      <p:bldP spid="1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EFC45CF-D246-6018-8B5B-2CA92AEF2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58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374EA0-9F8E-10E2-7041-F2618F7BE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78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5631D24-C569-E441-EB64-CB2C3E089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1"/>
            <a:ext cx="10801351" cy="7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38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8347C69-DF9D-E704-20B4-572638969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1"/>
            <a:ext cx="10801351" cy="7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32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D3DA288-3FBB-6FA5-1F75-8FC711F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0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66B27B-D8F7-ADD9-53B1-8863A6EB7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44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C802CE7-1300-0E70-27FD-10AB2730B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1"/>
            <a:ext cx="10801351" cy="7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1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DF3040B-DB33-97A1-D8B9-50AB0F2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50"/>
            <a:ext cx="10812040" cy="81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00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0E3FA47-450F-C95A-1CA1-8FEA3CFA3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54861"/>
            <a:ext cx="10823615" cy="811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4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.jpg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9601200" cy="7200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6900" y="1084884"/>
            <a:ext cx="9601200" cy="1637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2971" y="1084884"/>
            <a:ext cx="2938974" cy="16370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752" y="320291"/>
            <a:ext cx="6667499" cy="475445"/>
          </a:xfrm>
        </p:spPr>
        <p:txBody>
          <a:bodyPr>
            <a:noAutofit/>
          </a:bodyPr>
          <a:lstStyle/>
          <a:p>
            <a:r>
              <a:rPr lang="tr-TR" sz="2940" dirty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</a:rPr>
              <a:t>HER İYİLİK GÖRECELİDİR.   </a:t>
            </a:r>
            <a:r>
              <a:rPr lang="tr-TR" sz="2520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1 /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664" y="1572602"/>
            <a:ext cx="29658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ÖVÜNMEK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54782" y="1798589"/>
            <a:ext cx="615874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İYİ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98518" y="1028571"/>
            <a:ext cx="2164569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80" b="1" dirty="0" err="1">
                <a:solidFill>
                  <a:srgbClr val="C4BD97"/>
                </a:solidFill>
                <a:latin typeface="Arial Narrow"/>
                <a:cs typeface="Arial Narrow"/>
              </a:rPr>
              <a:t>Paydaşlarını</a:t>
            </a:r>
            <a:r>
              <a:rPr lang="en-US" sz="1680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Överse</a:t>
            </a:r>
            <a:br>
              <a:rPr lang="en-US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</a:br>
            <a:r>
              <a:rPr lang="en-US" sz="126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26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Grubu</a:t>
            </a:r>
            <a:r>
              <a:rPr lang="en-US" sz="126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26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Arkadaşları</a:t>
            </a:r>
            <a:r>
              <a:rPr lang="en-US" sz="126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260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Ülkesi</a:t>
            </a:r>
            <a:r>
              <a:rPr lang="en-US" sz="1260" b="1" dirty="0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)</a:t>
            </a:r>
            <a:endParaRPr lang="en-US" sz="1155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0656" y="2061467"/>
            <a:ext cx="2468946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7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470" b="1" dirty="0" err="1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Kıvanç</a:t>
            </a:r>
            <a:r>
              <a:rPr lang="en-US" sz="147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470" b="1" dirty="0" err="1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Duymak</a:t>
            </a:r>
            <a:r>
              <a:rPr lang="en-US" sz="147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470" b="1" dirty="0" err="1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İftihar</a:t>
            </a:r>
            <a:r>
              <a:rPr lang="en-US" sz="147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470" b="1" dirty="0" err="1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Etmek</a:t>
            </a:r>
            <a:r>
              <a:rPr lang="en-US" sz="147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7242" y="2276810"/>
            <a:ext cx="1903085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70" dirty="0" err="1">
                <a:solidFill>
                  <a:srgbClr val="C4BD97"/>
                </a:solidFill>
                <a:latin typeface="Arial Narrow"/>
                <a:cs typeface="Arial Narrow"/>
              </a:rPr>
              <a:t>Övünmemezlik</a:t>
            </a:r>
            <a:r>
              <a:rPr lang="en-US" sz="1470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sz="1470" dirty="0" err="1">
                <a:solidFill>
                  <a:srgbClr val="C4BD97"/>
                </a:solidFill>
                <a:latin typeface="Arial Narrow"/>
                <a:cs typeface="Arial Narrow"/>
              </a:rPr>
              <a:t>Yapamaz</a:t>
            </a:r>
            <a:endParaRPr lang="en-US" sz="1470" dirty="0">
              <a:solidFill>
                <a:srgbClr val="C4BD97"/>
              </a:solidFill>
              <a:latin typeface="Arial Narrow"/>
              <a:cs typeface="Arial Narrow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456429" y="1084884"/>
            <a:ext cx="2755578" cy="16370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301729" y="1745249"/>
            <a:ext cx="1186543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KÖTÜ</a:t>
            </a:r>
          </a:p>
        </p:txBody>
      </p:sp>
      <p:sp>
        <p:nvSpPr>
          <p:cNvPr id="80" name="Rectangle 79"/>
          <p:cNvSpPr/>
          <p:nvPr/>
        </p:nvSpPr>
        <p:spPr>
          <a:xfrm>
            <a:off x="8008315" y="1215268"/>
            <a:ext cx="17898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80" b="1" dirty="0" err="1">
                <a:solidFill>
                  <a:srgbClr val="C4BD97"/>
                </a:solidFill>
                <a:latin typeface="Arial Narrow"/>
                <a:cs typeface="Arial Narrow"/>
              </a:rPr>
              <a:t>Kendini</a:t>
            </a:r>
            <a:r>
              <a:rPr lang="en-US" sz="1680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 Narrow"/>
                <a:cs typeface="Arial Narrow"/>
              </a:rPr>
              <a:t>Överse</a:t>
            </a:r>
            <a:endParaRPr lang="en-US" sz="1155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87942" y="1690488"/>
            <a:ext cx="765807" cy="532512"/>
          </a:xfrm>
          <a:prstGeom prst="roundRect">
            <a:avLst/>
          </a:pr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ol Sağ Ok 1"/>
          <p:cNvSpPr/>
          <p:nvPr/>
        </p:nvSpPr>
        <p:spPr>
          <a:xfrm>
            <a:off x="7181513" y="1864561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96900" y="3071799"/>
            <a:ext cx="9601200" cy="1637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712971" y="3071799"/>
            <a:ext cx="2938974" cy="16370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73664" y="3559517"/>
            <a:ext cx="29658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KANAATKAR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5654782" y="3958866"/>
            <a:ext cx="615874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İYİ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4898518" y="3184402"/>
            <a:ext cx="2164569" cy="764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80" b="1" dirty="0" err="1">
                <a:solidFill>
                  <a:srgbClr val="C4BD97"/>
                </a:solidFill>
                <a:latin typeface="Arial Narrow"/>
                <a:cs typeface="Arial Narrow"/>
              </a:rPr>
              <a:t>Kazandıklarıyla</a:t>
            </a:r>
            <a:r>
              <a:rPr lang="en-US" sz="1680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sz="1680" b="1" dirty="0" err="1">
                <a:solidFill>
                  <a:srgbClr val="C4BD97"/>
                </a:solidFill>
                <a:latin typeface="Arial Narrow"/>
                <a:cs typeface="Arial Narrow"/>
              </a:rPr>
              <a:t>Mutlu</a:t>
            </a:r>
            <a:r>
              <a:rPr lang="en-US" sz="1680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sz="1680" b="1" dirty="0" err="1">
                <a:solidFill>
                  <a:srgbClr val="C4BD97"/>
                </a:solidFill>
                <a:latin typeface="Arial Narrow"/>
                <a:cs typeface="Arial Narrow"/>
              </a:rPr>
              <a:t>Oluyorsa</a:t>
            </a:r>
            <a:endParaRPr lang="en-US" sz="1155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953987" y="3968372"/>
            <a:ext cx="1048685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680" b="1" dirty="0" err="1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Yetingen</a:t>
            </a:r>
            <a:r>
              <a:rPr lang="en-US" sz="168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7456429" y="3071799"/>
            <a:ext cx="2755578" cy="16370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643120" y="3891482"/>
            <a:ext cx="2548707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40" b="1" dirty="0">
                <a:solidFill>
                  <a:srgbClr val="FFFFFF"/>
                </a:solidFill>
                <a:latin typeface="Arial Narrow"/>
                <a:cs typeface="Arial Narrow"/>
              </a:rPr>
              <a:t>GAYRETSİZLİK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047937" y="3597393"/>
            <a:ext cx="765807" cy="532512"/>
          </a:xfrm>
          <a:prstGeom prst="roundRect">
            <a:avLst/>
          </a:pr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Sol Sağ Ok 1"/>
          <p:cNvSpPr/>
          <p:nvPr/>
        </p:nvSpPr>
        <p:spPr>
          <a:xfrm>
            <a:off x="7181513" y="3798136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820938" y="3091057"/>
            <a:ext cx="216456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Kazandıklarıyla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Yetiniyorsa</a:t>
            </a:r>
            <a:endParaRPr lang="en-US" sz="1260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596900" y="5045379"/>
            <a:ext cx="9601200" cy="1637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4712971" y="5045379"/>
            <a:ext cx="2938974" cy="16370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73664" y="5453087"/>
            <a:ext cx="29658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HOŞGÖRÜ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5285764" y="5852436"/>
            <a:ext cx="146065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ERDEM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940652" y="5901947"/>
            <a:ext cx="2047355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8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n-US" sz="1680" b="1" dirty="0" err="1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Tolerans</a:t>
            </a:r>
            <a:r>
              <a:rPr lang="en-US" sz="168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en-US" sz="1680" b="1" dirty="0" err="1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Müsamaha</a:t>
            </a:r>
            <a:r>
              <a:rPr lang="en-US" sz="168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7456429" y="5045379"/>
            <a:ext cx="2755578" cy="16370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801310" y="5879106"/>
            <a:ext cx="220382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İHANET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087942" y="5597643"/>
            <a:ext cx="765807" cy="532512"/>
          </a:xfrm>
          <a:prstGeom prst="roundRect">
            <a:avLst/>
          </a:pr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Sol Sağ Ok 1"/>
          <p:cNvSpPr/>
          <p:nvPr/>
        </p:nvSpPr>
        <p:spPr>
          <a:xfrm>
            <a:off x="7181513" y="5771716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898518" y="5157982"/>
            <a:ext cx="216456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Kendi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Adına</a:t>
            </a:r>
          </a:p>
          <a:p>
            <a:pPr algn="ctr">
              <a:lnSpc>
                <a:spcPct val="13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Olursa</a:t>
            </a:r>
            <a:endParaRPr lang="en-US" sz="1260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7820938" y="5157982"/>
            <a:ext cx="216456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Başkası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Adına</a:t>
            </a:r>
          </a:p>
          <a:p>
            <a:pPr algn="ctr">
              <a:lnSpc>
                <a:spcPct val="13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Olursa</a:t>
            </a:r>
            <a:endParaRPr lang="en-US" sz="1260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1087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9" grpId="0"/>
      <p:bldP spid="10" grpId="0"/>
      <p:bldP spid="11" grpId="0"/>
      <p:bldP spid="3" grpId="0"/>
      <p:bldP spid="4" grpId="0"/>
      <p:bldP spid="78" grpId="0" animBg="1"/>
      <p:bldP spid="79" grpId="0"/>
      <p:bldP spid="80" grpId="0"/>
      <p:bldP spid="18" grpId="0" animBg="1"/>
      <p:bldP spid="7" grpId="0" animBg="1"/>
      <p:bldP spid="88" grpId="0" animBg="1"/>
      <p:bldP spid="89" grpId="0" animBg="1"/>
      <p:bldP spid="101" grpId="0"/>
      <p:bldP spid="104" grpId="0"/>
      <p:bldP spid="105" grpId="0"/>
      <p:bldP spid="106" grpId="0"/>
      <p:bldP spid="108" grpId="0" animBg="1"/>
      <p:bldP spid="109" grpId="0"/>
      <p:bldP spid="111" grpId="0" animBg="1"/>
      <p:bldP spid="112" grpId="0" animBg="1"/>
      <p:bldP spid="113" grpId="0"/>
      <p:bldP spid="114" grpId="0" animBg="1"/>
      <p:bldP spid="115" grpId="0" animBg="1"/>
      <p:bldP spid="116" grpId="0"/>
      <p:bldP spid="117" grpId="0"/>
      <p:bldP spid="119" grpId="0"/>
      <p:bldP spid="120" grpId="0" animBg="1"/>
      <p:bldP spid="121" grpId="0"/>
      <p:bldP spid="122" grpId="0" animBg="1"/>
      <p:bldP spid="123" grpId="0" animBg="1"/>
      <p:bldP spid="118" grpId="0"/>
      <p:bldP spid="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.jpg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9601200" cy="7200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6900" y="951529"/>
            <a:ext cx="9601200" cy="1637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2971" y="951529"/>
            <a:ext cx="2938974" cy="16370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664" y="1532591"/>
            <a:ext cx="353750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İZZETLİ, ONURLU DURUŞ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65129" y="1785248"/>
            <a:ext cx="1362874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ŞEREF</a:t>
            </a:r>
          </a:p>
        </p:txBody>
      </p:sp>
      <p:sp>
        <p:nvSpPr>
          <p:cNvPr id="78" name="Rectangle 77"/>
          <p:cNvSpPr/>
          <p:nvPr/>
        </p:nvSpPr>
        <p:spPr>
          <a:xfrm>
            <a:off x="7456429" y="951529"/>
            <a:ext cx="2755578" cy="16370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387817" y="1771913"/>
            <a:ext cx="1144865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KİBİR</a:t>
            </a:r>
          </a:p>
        </p:txBody>
      </p:sp>
      <p:sp>
        <p:nvSpPr>
          <p:cNvPr id="80" name="Rectangle 79"/>
          <p:cNvSpPr/>
          <p:nvPr/>
        </p:nvSpPr>
        <p:spPr>
          <a:xfrm>
            <a:off x="8014012" y="1161926"/>
            <a:ext cx="17898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C4BD97"/>
                </a:solidFill>
                <a:latin typeface="Arial Narrow"/>
                <a:cs typeface="Arial Narrow"/>
              </a:rPr>
              <a:t>Zayıfa</a:t>
            </a:r>
            <a:r>
              <a:rPr lang="en-US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dirty="0" err="1">
                <a:solidFill>
                  <a:srgbClr val="C4BD97"/>
                </a:solidFill>
                <a:latin typeface="Arial Narrow"/>
                <a:cs typeface="Arial Narrow"/>
              </a:rPr>
              <a:t>Karşı</a:t>
            </a:r>
            <a:endParaRPr lang="en-US" sz="1260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87942" y="1503793"/>
            <a:ext cx="765807" cy="532512"/>
          </a:xfrm>
          <a:prstGeom prst="roundRect">
            <a:avLst/>
          </a:pr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ol Sağ Ok 1"/>
          <p:cNvSpPr/>
          <p:nvPr/>
        </p:nvSpPr>
        <p:spPr>
          <a:xfrm>
            <a:off x="7181513" y="1677866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96900" y="2769527"/>
            <a:ext cx="9601200" cy="1637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712971" y="2769527"/>
            <a:ext cx="2938974" cy="16370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73664" y="3297250"/>
            <a:ext cx="33837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ALÇAK GÖNÜLLÜLÜK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5290340" y="3523239"/>
            <a:ext cx="1598515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TEVAZU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4967143" y="3024376"/>
            <a:ext cx="216456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Zayıfa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Karşı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Olursa</a:t>
            </a:r>
            <a:endParaRPr lang="en-US" sz="1260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456429" y="2769527"/>
            <a:ext cx="2755578" cy="16370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807007" y="3403224"/>
            <a:ext cx="220382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ZİLLET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087942" y="3321791"/>
            <a:ext cx="765807" cy="532512"/>
          </a:xfrm>
          <a:prstGeom prst="roundRect">
            <a:avLst/>
          </a:pr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Sol Sağ Ok 1"/>
          <p:cNvSpPr/>
          <p:nvPr/>
        </p:nvSpPr>
        <p:spPr>
          <a:xfrm>
            <a:off x="7181513" y="3495864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826635" y="3024376"/>
            <a:ext cx="2164569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Güçlüye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Karşıysa</a:t>
            </a:r>
            <a:endParaRPr lang="en-US" sz="1260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596900" y="4591971"/>
            <a:ext cx="9601200" cy="1637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4712971" y="4591971"/>
            <a:ext cx="2938974" cy="16370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73664" y="5119694"/>
            <a:ext cx="29658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CİDDİYET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4803491" y="5519044"/>
            <a:ext cx="2383986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40" b="1" dirty="0">
                <a:solidFill>
                  <a:srgbClr val="FFFFFF"/>
                </a:solidFill>
                <a:latin typeface="Arial Narrow"/>
                <a:cs typeface="Arial Narrow"/>
              </a:rPr>
              <a:t>AĞIRBAŞLILIK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410673" y="6213095"/>
            <a:ext cx="7973657" cy="81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168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HER ŞEY görecelidir. Türden türe, sınıftan sınıfa, mekândan mekâna, fertten topluma değişir.</a:t>
            </a:r>
          </a:p>
          <a:p>
            <a:pPr algn="ctr">
              <a:lnSpc>
                <a:spcPct val="140000"/>
              </a:lnSpc>
            </a:pPr>
            <a:r>
              <a:rPr lang="tr-TR" sz="1680" b="1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Her şeye KATEGORİK değil, ANALİTİK yaklaşmak gereklidir.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7456429" y="4591971"/>
            <a:ext cx="2755578" cy="16370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833677" y="5452369"/>
            <a:ext cx="220382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60" b="1" dirty="0" err="1">
                <a:solidFill>
                  <a:srgbClr val="FFFFFF"/>
                </a:solidFill>
                <a:latin typeface="Arial Narrow"/>
                <a:cs typeface="Arial Narrow"/>
              </a:rPr>
              <a:t>KİBİR’dir</a:t>
            </a:r>
            <a:r>
              <a:rPr lang="en-US" sz="3360" b="1" dirty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087942" y="5144235"/>
            <a:ext cx="765807" cy="532512"/>
          </a:xfrm>
          <a:prstGeom prst="roundRect">
            <a:avLst/>
          </a:prstGeom>
          <a:solidFill>
            <a:srgbClr val="1E1C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Sol Sağ Ok 1"/>
          <p:cNvSpPr/>
          <p:nvPr/>
        </p:nvSpPr>
        <p:spPr>
          <a:xfrm>
            <a:off x="7181513" y="5318308"/>
            <a:ext cx="549833" cy="184367"/>
          </a:xfrm>
          <a:prstGeom prst="leftRightArrow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ヒラギノ角ゴ Pro W3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774955" y="4713464"/>
            <a:ext cx="2548944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Bir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Amirin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Makamındaki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Ciddiyeti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7629785" y="4811255"/>
            <a:ext cx="2534775" cy="51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b="1" dirty="0" err="1">
                <a:solidFill>
                  <a:srgbClr val="C4BD97"/>
                </a:solidFill>
                <a:latin typeface="Arial Narrow"/>
                <a:cs typeface="Arial Narrow"/>
              </a:rPr>
              <a:t>Evdeki</a:t>
            </a:r>
            <a:r>
              <a:rPr lang="en-US" sz="2100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sz="2100" b="1" dirty="0" err="1">
                <a:solidFill>
                  <a:srgbClr val="C4BD97"/>
                </a:solidFill>
                <a:latin typeface="Arial Narrow"/>
                <a:cs typeface="Arial Narrow"/>
              </a:rPr>
              <a:t>Ciddiyet</a:t>
            </a:r>
            <a:r>
              <a:rPr lang="en-US" sz="2100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sz="2100" b="1" dirty="0" err="1">
                <a:solidFill>
                  <a:srgbClr val="C4BD97"/>
                </a:solidFill>
                <a:latin typeface="Arial Narrow"/>
                <a:cs typeface="Arial Narrow"/>
              </a:rPr>
              <a:t>İse</a:t>
            </a:r>
            <a:endParaRPr lang="en-US" sz="1470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ctrTitle"/>
          </p:nvPr>
        </p:nvSpPr>
        <p:spPr>
          <a:xfrm>
            <a:off x="2063752" y="320291"/>
            <a:ext cx="6667499" cy="475445"/>
          </a:xfrm>
        </p:spPr>
        <p:txBody>
          <a:bodyPr>
            <a:noAutofit/>
          </a:bodyPr>
          <a:lstStyle/>
          <a:p>
            <a:r>
              <a:rPr lang="tr-TR" sz="2940" dirty="0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</a:rPr>
              <a:t>HER İYİLİK GÖRECELİDİR.  </a:t>
            </a:r>
            <a:r>
              <a:rPr lang="tr-TR" sz="2520" dirty="0">
                <a:solidFill>
                  <a:schemeClr val="bg2">
                    <a:lumMod val="25000"/>
                  </a:schemeClr>
                </a:solidFill>
                <a:latin typeface="Arial Narrow"/>
                <a:cs typeface="Arial Narrow"/>
              </a:rPr>
              <a:t>2 / 2</a:t>
            </a:r>
            <a:endParaRPr lang="tr-TR" sz="2100" dirty="0">
              <a:solidFill>
                <a:schemeClr val="bg2">
                  <a:lumMod val="2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6" name="Rectangle 112"/>
          <p:cNvSpPr/>
          <p:nvPr/>
        </p:nvSpPr>
        <p:spPr>
          <a:xfrm>
            <a:off x="7826635" y="3881024"/>
            <a:ext cx="2164569" cy="428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80" b="1" dirty="0">
                <a:solidFill>
                  <a:srgbClr val="C4BD97"/>
                </a:solidFill>
                <a:latin typeface="Arial Narrow"/>
                <a:cs typeface="Arial Narrow"/>
              </a:rPr>
              <a:t>(</a:t>
            </a:r>
            <a:r>
              <a:rPr lang="en-US" sz="1680" b="1" dirty="0" err="1">
                <a:solidFill>
                  <a:srgbClr val="C4BD97"/>
                </a:solidFill>
                <a:latin typeface="Arial Narrow"/>
                <a:cs typeface="Arial Narrow"/>
              </a:rPr>
              <a:t>Alçaklık</a:t>
            </a:r>
            <a:r>
              <a:rPr lang="en-US" sz="1680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sz="1680" b="1" dirty="0" err="1">
                <a:solidFill>
                  <a:srgbClr val="C4BD97"/>
                </a:solidFill>
                <a:latin typeface="Arial Narrow"/>
                <a:cs typeface="Arial Narrow"/>
              </a:rPr>
              <a:t>Olur</a:t>
            </a:r>
            <a:r>
              <a:rPr lang="en-US" sz="1680" b="1" dirty="0">
                <a:solidFill>
                  <a:srgbClr val="C4BD97"/>
                </a:solidFill>
                <a:latin typeface="Arial Narrow"/>
                <a:cs typeface="Arial Narrow"/>
              </a:rPr>
              <a:t>)</a:t>
            </a:r>
            <a:endParaRPr lang="en-US" sz="1155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24665" y="1051183"/>
            <a:ext cx="17898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Güçlüye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Karşı</a:t>
            </a:r>
            <a:r>
              <a:rPr lang="en-US" b="1" dirty="0">
                <a:solidFill>
                  <a:srgbClr val="C4BD97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C4BD97"/>
                </a:solidFill>
                <a:latin typeface="Arial Narrow"/>
                <a:cs typeface="Arial Narrow"/>
              </a:rPr>
              <a:t>Olursa</a:t>
            </a:r>
            <a:endParaRPr lang="en-US" sz="1260" b="1" dirty="0">
              <a:solidFill>
                <a:schemeClr val="bg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927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9" grpId="0"/>
      <p:bldP spid="10" grpId="0"/>
      <p:bldP spid="78" grpId="0" animBg="1"/>
      <p:bldP spid="79" grpId="0"/>
      <p:bldP spid="80" grpId="0"/>
      <p:bldP spid="18" grpId="0" animBg="1"/>
      <p:bldP spid="7" grpId="0" animBg="1"/>
      <p:bldP spid="88" grpId="0" animBg="1"/>
      <p:bldP spid="89" grpId="0" animBg="1"/>
      <p:bldP spid="101" grpId="0"/>
      <p:bldP spid="104" grpId="0"/>
      <p:bldP spid="105" grpId="0"/>
      <p:bldP spid="108" grpId="0" animBg="1"/>
      <p:bldP spid="109" grpId="0"/>
      <p:bldP spid="111" grpId="0" animBg="1"/>
      <p:bldP spid="112" grpId="0" animBg="1"/>
      <p:bldP spid="113" grpId="0"/>
      <p:bldP spid="114" grpId="0" animBg="1"/>
      <p:bldP spid="115" grpId="0" animBg="1"/>
      <p:bldP spid="116" grpId="0"/>
      <p:bldP spid="117" grpId="0"/>
      <p:bldP spid="119" grpId="0"/>
      <p:bldP spid="120" grpId="0" animBg="1"/>
      <p:bldP spid="121" grpId="0"/>
      <p:bldP spid="122" grpId="0" animBg="1"/>
      <p:bldP spid="123" grpId="0" animBg="1"/>
      <p:bldP spid="118" grpId="0"/>
      <p:bldP spid="124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Resim 120">
            <a:extLst>
              <a:ext uri="{FF2B5EF4-FFF2-40B4-BE49-F238E27FC236}">
                <a16:creationId xmlns:a16="http://schemas.microsoft.com/office/drawing/2014/main" id="{BB7EB032-46DB-6A67-138F-8E62D6458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66891C3-9F0B-9A09-5B5D-1D98F9A1A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06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E2534C5-A8A9-2092-D5C7-2A31E890E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1"/>
            <a:ext cx="10801351" cy="7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2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652633D-409E-C9AB-A1AA-C72806046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07701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25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FD603A9-2B36-4F62-10DE-70CBD1242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79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210</Words>
  <Application>Microsoft Macintosh PowerPoint</Application>
  <PresentationFormat>Özel</PresentationFormat>
  <Paragraphs>65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2" baseType="lpstr">
      <vt:lpstr>Arial</vt:lpstr>
      <vt:lpstr>Arial Narrow</vt:lpstr>
      <vt:lpstr>Calibri</vt:lpstr>
      <vt:lpstr>Office Theme</vt:lpstr>
      <vt:lpstr>PowerPoint Sunusu</vt:lpstr>
      <vt:lpstr>GÜZEL AHLÂK </vt:lpstr>
      <vt:lpstr>HER İYİLİK GÖRECELİDİR.   1 / 2</vt:lpstr>
      <vt:lpstr>HER İYİLİK GÖRECELİDİR.  2 / 2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Numaralandırılmış</dc:title>
  <dc:creator>Hp</dc:creator>
  <cp:lastModifiedBy>Microsoft Office User</cp:lastModifiedBy>
  <cp:revision>4</cp:revision>
  <dcterms:created xsi:type="dcterms:W3CDTF">2024-11-18T17:00:55Z</dcterms:created>
  <dcterms:modified xsi:type="dcterms:W3CDTF">2024-11-25T13:10:08Z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2024-11-18T00:00:00Z</vt:filetime>
  </property>
  <property fmtid="{D5CDD505-2E9C-101B-9397-08002B2CF9AE}" pid="3" name="Creator">
    <vt:lpwstr>Adobe Illustrator 26.0 (Macintosh)</vt:lpwstr>
  </property>
  <property fmtid="{D5CDD505-2E9C-101B-9397-08002B2CF9AE}" pid="4" name="LastSaved">
    <vt:filetime>2024-11-18T00:00:00Z</vt:filetime>
  </property>
  <property fmtid="{D5CDD505-2E9C-101B-9397-08002B2CF9AE}" pid="5" name="Producer">
    <vt:lpwstr>Adobe PDF library 16.03</vt:lpwstr>
  </property>
</Properties>
</file>