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2"/>
  </p:notesMasterIdLst>
  <p:sldIdLst>
    <p:sldId id="256" r:id="rId2"/>
    <p:sldId id="275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273" r:id="rId18"/>
    <p:sldId id="274" r:id="rId19"/>
    <p:sldId id="272" r:id="rId20"/>
    <p:sldId id="276" r:id="rId21"/>
    <p:sldId id="277" r:id="rId22"/>
    <p:sldId id="278" r:id="rId23"/>
    <p:sldId id="326" r:id="rId24"/>
    <p:sldId id="327" r:id="rId25"/>
    <p:sldId id="328" r:id="rId26"/>
    <p:sldId id="329" r:id="rId27"/>
    <p:sldId id="385" r:id="rId28"/>
    <p:sldId id="325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5" r:id="rId60"/>
    <p:sldId id="376" r:id="rId61"/>
    <p:sldId id="377" r:id="rId62"/>
    <p:sldId id="378" r:id="rId63"/>
    <p:sldId id="379" r:id="rId64"/>
    <p:sldId id="380" r:id="rId65"/>
    <p:sldId id="381" r:id="rId66"/>
    <p:sldId id="382" r:id="rId67"/>
    <p:sldId id="386" r:id="rId68"/>
    <p:sldId id="387" r:id="rId69"/>
    <p:sldId id="383" r:id="rId70"/>
    <p:sldId id="384" r:id="rId71"/>
  </p:sldIdLst>
  <p:sldSz cx="12960350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850"/>
    <a:srgbClr val="FD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96" autoAdjust="0"/>
    <p:restoredTop sz="94674"/>
  </p:normalViewPr>
  <p:slideViewPr>
    <p:cSldViewPr snapToGrid="0">
      <p:cViewPr varScale="1">
        <p:scale>
          <a:sx n="71" d="100"/>
          <a:sy n="71" d="100"/>
        </p:scale>
        <p:origin x="43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A7A2A-7680-6A48-ADAD-C2675DFE3302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43000"/>
            <a:ext cx="5553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BF4DC-7B3B-564D-98F0-D29572D9A3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18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BF4DC-7B3B-564D-98F0-D29572D9A3A4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73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044" y="1178222"/>
            <a:ext cx="9720263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781306"/>
            <a:ext cx="9720263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28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170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4751" y="383297"/>
            <a:ext cx="2794575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024" y="383297"/>
            <a:ext cx="8221722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29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477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794830"/>
            <a:ext cx="11178302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817875"/>
            <a:ext cx="11178302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542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024" y="1916484"/>
            <a:ext cx="5508149" cy="45678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177" y="1916484"/>
            <a:ext cx="5508149" cy="45678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64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2" y="383297"/>
            <a:ext cx="11178302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713" y="1764832"/>
            <a:ext cx="548283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713" y="2629749"/>
            <a:ext cx="5482835" cy="386796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177" y="1764832"/>
            <a:ext cx="5509837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1177" y="2629749"/>
            <a:ext cx="5509837" cy="386796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2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2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47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79954"/>
            <a:ext cx="4180050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9837" y="1036569"/>
            <a:ext cx="6561177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159794"/>
            <a:ext cx="4180050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231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79954"/>
            <a:ext cx="4180050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09837" y="1036569"/>
            <a:ext cx="6561177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159794"/>
            <a:ext cx="4180050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56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383297"/>
            <a:ext cx="1117830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916484"/>
            <a:ext cx="1117830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6672697"/>
            <a:ext cx="291607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16B1-08D9-3A49-A99E-8E0957DED4E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3116" y="6672697"/>
            <a:ext cx="437411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3247" y="6672697"/>
            <a:ext cx="291607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E9F1-FD11-B54A-8DCE-161FA35A9D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48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736B8D-D609-8AA2-E57B-369281A7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40139" cy="7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5147C5-D3E8-2095-30E7-70687E9CE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90" y="377809"/>
            <a:ext cx="10533393" cy="67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2914F0-2400-893D-1185-63353008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22" y="377808"/>
            <a:ext cx="10532662" cy="67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252BCC8-B9B9-1CA7-98ED-F7154FF3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2" y="377809"/>
            <a:ext cx="10493751" cy="67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CFB753-8DAD-0345-7333-944E0F71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16" y="377809"/>
            <a:ext cx="10426867" cy="66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462E9B-A06B-58CD-D96B-139E9ABCF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04" y="377809"/>
            <a:ext cx="10442085" cy="66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50924D-366F-34D8-7C24-B5F98B48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21" y="377809"/>
            <a:ext cx="10532662" cy="67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9D873D-8090-6DD8-85E9-08EEF659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72" y="377809"/>
            <a:ext cx="10620211" cy="67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B5C937D-045A-AA28-0BF0-E44E8949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" y="0"/>
            <a:ext cx="1294258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D6D523D-D6C5-429C-78DF-D359F178A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" y="0"/>
            <a:ext cx="1294258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6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2E136D9-DCB4-17DE-E9B1-8B85A97B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" y="0"/>
            <a:ext cx="12957144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" y="0"/>
            <a:ext cx="1294258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7613F2B-0E9E-5291-DF7E-A1A7A7A2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9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B1B61A-F50D-DA6A-AE59-3942C71D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4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8FCC6C-6F13-2308-7686-74BB4346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41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1FCF4C3-E061-DC74-511E-AB4AF85F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8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0C9ED07-E82C-90C6-0D89-CDDA4270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6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03A8E0-1AAC-CA6B-FFC0-11B4CC6E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4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C3DB0B4-7433-FB3C-00A2-33477B49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53EEE15-1E45-2F87-B7C6-94203205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6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938C53F-E873-0874-10BF-B5B2EB0B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3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1E17F3-902C-00B8-6BA2-231BAAF4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" y="32136"/>
            <a:ext cx="12874962" cy="71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6DE9D00-8B14-9C2A-D8E8-DB3B1D1B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45" y="155642"/>
            <a:ext cx="10891719" cy="69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88B8A55-4D23-4696-E862-030A2D92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" y="-6131"/>
            <a:ext cx="12798778" cy="72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88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55447BA-81D9-B35D-1F81-986267ED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" y="0"/>
            <a:ext cx="12798778" cy="71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5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623EA4-F820-FC72-F692-AE48D0CBA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" y="42347"/>
            <a:ext cx="12798778" cy="71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04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5F0FDCE-AFDE-0147-AF40-7C20379A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8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6E4CCA2-7B97-73FC-C39F-1CE64EE7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6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86FE5DF-646D-5203-3841-CC8007E74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24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03A84FE-149A-DC78-B013-A35216A1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48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CFE9BC2-FA5D-E8F5-A483-DD25C0A1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0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5FABE25-79A0-84C4-5ED8-44111F89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" y="150606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16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6DA0D65-5867-D28E-26B4-1B1595816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73E4323-18D6-C396-E8D4-E7033A28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06" y="377809"/>
            <a:ext cx="10644053" cy="68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F4D6C7-9565-A2A2-9218-1630A769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7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2A12908-62DA-9C76-3594-C66F0C2E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6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6B582EE-FFB7-30FB-F99E-EF39C25F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04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974FC86-D00E-609D-1723-AE658141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7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8B9B71B-F412-1792-6F4A-420C7CF7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4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126D2E8-8D7F-805F-53BB-DF69D4EA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1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8192221-DD03-1A99-607F-EB7CC792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0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0A1D000-1DBA-8949-F5D3-87DB7C45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6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077E87C-AB6E-AD2C-2D85-8485ADE1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0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4A3C3DB-33D6-D7CA-7DB3-3D48F420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04951F0-F1FA-5611-D8C4-18646F80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94" y="377809"/>
            <a:ext cx="10542755" cy="67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CD26829-0565-F12A-CC80-70C64A2B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6AFBD60-B4D9-9BBF-E76D-D511D0120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17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CF4C910-4B4F-09EF-54CB-3295E9C37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4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59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9D30A1D-B531-673A-2456-535389FD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11575"/>
            <a:ext cx="12955749" cy="71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41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1CF474-202F-3362-35C9-D6ACBF19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12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DBEE8D0-0B04-72C3-4743-16137BB5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5B6E5E9-D4C9-C997-9A94-68DA3F1D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3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D0A977D-142F-A6D7-A66F-4CAE83753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4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907EDBB-F4D9-AB9E-33B8-3F6D38519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4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5376858-A53C-DA9F-65F2-7EAEF914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0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B8E7CC0-7398-6C01-251A-FEFFAEE2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17" y="377809"/>
            <a:ext cx="10639666" cy="68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98298F4-0C27-24AF-AE1D-F24FE5AB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08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CA859FC-71B2-131A-1835-692AF88D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4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DD9D8BC-B1CF-AB30-A242-6D43F9A1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E25F840-D6CB-A2BC-2746-2F8EA83B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2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274F80E-616A-DFD4-CEF4-CF3AE97CB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1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B73EB42-BEC5-2E50-4229-8FDCF3DE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" y="0"/>
            <a:ext cx="12955748" cy="72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14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A8E81D4-C56E-2D48-6025-211AABDF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5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AF68139-829D-9B79-B5A1-FB3DB53D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5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C9AA4B-837A-7599-CFDC-9BE2EC2D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" y="-1"/>
            <a:ext cx="1295114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3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BC60DB6-DC53-E0E4-49F9-FDFFC4E2C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60"/>
            <a:ext cx="12960350" cy="72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2695B8-D809-31A4-944F-3FD2D5D1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38" y="377809"/>
            <a:ext cx="10561845" cy="67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B2AA07D-C9D7-FF60-AE25-3A447EB2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60350" cy="72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E25BC12-3C85-9D08-6748-32D4E3F3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63" y="377809"/>
            <a:ext cx="10085020" cy="64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48B154-EF7C-470F-43DE-4DA97360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98" y="377809"/>
            <a:ext cx="10435385" cy="66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</TotalTime>
  <Words>1</Words>
  <Application>Microsoft Office PowerPoint</Application>
  <PresentationFormat>Özel</PresentationFormat>
  <Paragraphs>1</Paragraphs>
  <Slides>70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MAVİ</cp:lastModifiedBy>
  <cp:revision>23</cp:revision>
  <dcterms:created xsi:type="dcterms:W3CDTF">2024-11-04T08:23:41Z</dcterms:created>
  <dcterms:modified xsi:type="dcterms:W3CDTF">2024-12-03T13:39:26Z</dcterms:modified>
</cp:coreProperties>
</file>