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/>
    <p:restoredTop sz="94684"/>
  </p:normalViewPr>
  <p:slideViewPr>
    <p:cSldViewPr snapToGrid="0">
      <p:cViewPr varScale="1">
        <p:scale>
          <a:sx n="117" d="100"/>
          <a:sy n="117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Veri bilgisi</a:t>
            </a:r>
          </a:p>
        </p:txBody>
      </p:sp>
      <p:sp>
        <p:nvSpPr>
          <p:cNvPr id="107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İsim</a:t>
            </a:r>
          </a:p>
        </p:txBody>
      </p:sp>
      <p:sp>
        <p:nvSpPr>
          <p:cNvPr id="1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aydanozlu tereyağı, kavrulmuş fındık ve rendelenmiş parmesan peyniriyle bir kâse pappardelle makarna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Kızarmış pilav, kaynamış yumurta ve salata ile dolu kâse ve yemek çubukları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omon balığı çöreği, salata ve humus ile dolu kâse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Sunu Başlığı</a:t>
            </a:r>
          </a:p>
        </p:txBody>
      </p:sp>
      <p:sp>
        <p:nvSpPr>
          <p:cNvPr id="2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Yazar ve Tarih</a:t>
            </a:r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Slayt Alt Başlığı</a:t>
            </a:r>
          </a:p>
        </p:txBody>
      </p:sp>
      <p:sp>
        <p:nvSpPr>
          <p:cNvPr id="44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Maydanozlu tereyağı, kavrulmuş fındık ve rendelenmiş parmesan peyniriyle bir kâse pappardelle makarna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2" name="Slayt Alt Başlığı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Slayt Alt Başlığı</a:t>
            </a:r>
          </a:p>
        </p:txBody>
      </p:sp>
      <p:sp>
        <p:nvSpPr>
          <p:cNvPr id="63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7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Slayt Alt Başlığı</a:t>
            </a:r>
          </a:p>
        </p:txBody>
      </p:sp>
      <p:sp>
        <p:nvSpPr>
          <p:cNvPr id="8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8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Ajanda Alt Başlığı</a:t>
            </a:r>
          </a:p>
        </p:txBody>
      </p:sp>
      <p:sp>
        <p:nvSpPr>
          <p:cNvPr id="9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B0CC794-9C16-BDF9-4419-BDAD9F41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9E54BD3-1424-436A-AE46-B468BEA8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8E1DE32-C46A-EB45-AD9F-8B935255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27CEF29-4E99-CC90-A269-AFB3EFF6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77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DB415AC-C8A2-7C3C-5305-71FEB7854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567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5566BAF-F184-A0E1-507A-96FF53BBE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089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Aspirin (Numaralandırılmış hali)-01.jpeg" descr="Aspirin (Numaralandırılmış hali)-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764" y="279236"/>
            <a:ext cx="13004801" cy="9271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5B0F70-E5BC-216D-5A52-844125C55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DEAC99A-8066-0EED-E8A4-8688759B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1"/>
            <a:ext cx="12992753" cy="92614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56E78D-77CF-5E58-544D-50766D7A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82"/>
            <a:ext cx="13004800" cy="92700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77E493C-1C0E-08F4-3461-C2C378875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96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EB53421-60EC-1A08-EAF0-8607DBAC8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A16211-C2F7-DAC9-5693-EC687C492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B4A9E71-1FDD-A535-0B35-AD17A9A73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782"/>
            <a:ext cx="13008023" cy="9272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Özel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21_BasicWhite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Microsoft Office User</cp:lastModifiedBy>
  <cp:revision>12</cp:revision>
  <dcterms:modified xsi:type="dcterms:W3CDTF">2023-12-12T11:00:04Z</dcterms:modified>
</cp:coreProperties>
</file>